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8" r:id="rId2"/>
    <p:sldId id="261" r:id="rId3"/>
    <p:sldId id="286" r:id="rId4"/>
    <p:sldId id="285" r:id="rId5"/>
    <p:sldId id="282" r:id="rId6"/>
    <p:sldId id="287" r:id="rId7"/>
  </p:sldIdLst>
  <p:sldSz cx="9144000" cy="6858000" type="screen4x3"/>
  <p:notesSz cx="6692900" cy="9893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63D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9" autoAdjust="0"/>
    <p:restoredTop sz="90929"/>
  </p:normalViewPr>
  <p:slideViewPr>
    <p:cSldViewPr>
      <p:cViewPr>
        <p:scale>
          <a:sx n="50" d="100"/>
          <a:sy n="50" d="100"/>
        </p:scale>
        <p:origin x="-1836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0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92538" y="0"/>
            <a:ext cx="2900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00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92538" y="9429750"/>
            <a:ext cx="2900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/>
            </a:lvl1pPr>
          </a:lstStyle>
          <a:p>
            <a:fld id="{B9258B0B-4F67-43C7-B62D-4CE3CA0A74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85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0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2538" y="0"/>
            <a:ext cx="2900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defTabSz="762000">
              <a:defRPr sz="1000" i="1"/>
            </a:lvl1pPr>
          </a:lstStyle>
          <a:p>
            <a:endParaRPr lang="en-US" alt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00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defTabSz="762000">
              <a:defRPr sz="1000" i="1"/>
            </a:lvl1pPr>
          </a:lstStyle>
          <a:p>
            <a:endParaRPr lang="en-US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2538" y="9429750"/>
            <a:ext cx="2900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defTabSz="762000">
              <a:defRPr sz="1000" i="1"/>
            </a:lvl1pPr>
          </a:lstStyle>
          <a:p>
            <a:fld id="{9B304FC5-1042-4F56-A43D-7066C0EA969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028700" y="862013"/>
            <a:ext cx="4635500" cy="34734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5" name="Rectangle 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2175" y="4703763"/>
            <a:ext cx="4908550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notes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774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483704-EF8E-4DD3-BF98-02C156963A4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253628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C0DF12-DA87-48A1-B27F-F3AEE1D8299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31950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85750"/>
            <a:ext cx="1943100" cy="5276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85750"/>
            <a:ext cx="5676900" cy="5276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44098C-5B09-4D93-983D-211792A4505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20240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575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57350"/>
            <a:ext cx="3276600" cy="3905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114800" y="1657350"/>
            <a:ext cx="3276600" cy="3905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515BBC1-0A25-44E2-9526-BED83E0D22A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837647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7CD2EF-8B69-485D-BB5F-C7E31DADEC5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67143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A91C40-A6BF-458B-A5B3-DB5A88220B7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392811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57350"/>
            <a:ext cx="3276600" cy="3905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4800" y="1657350"/>
            <a:ext cx="3276600" cy="3905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29DD29-1751-4885-9A2D-2AC5C733133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17848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2D0AA9-9E0E-428C-B5A6-772DD4604A6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10375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CDC3D3-87A8-45F4-8E8D-FF0C29C7AE2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63203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3B7DBA-BFAC-4530-86F3-258443065A5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51610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ADE23F7-CA0C-4FA6-936B-82295715587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433957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8C9BF2-4EF2-4254-AC95-9B5014C813D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253628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defTabSz="762000">
              <a:defRPr sz="1400"/>
            </a:lvl1pPr>
          </a:lstStyle>
          <a:p>
            <a:endParaRPr lang="en-US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defTabSz="762000">
              <a:defRPr sz="1400"/>
            </a:lvl1pPr>
          </a:lstStyle>
          <a:p>
            <a:fld id="{AE0316AF-3D5A-44AC-A343-D79B54C4D33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58" name="Rectangle 3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57350"/>
            <a:ext cx="670560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59" name="Rectangle 3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8575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685800" y="1498600"/>
            <a:ext cx="7239000" cy="25400"/>
          </a:xfrm>
          <a:prstGeom prst="rect">
            <a:avLst/>
          </a:prstGeom>
          <a:gradFill rotWithShape="0">
            <a:gsLst>
              <a:gs pos="0">
                <a:srgbClr val="29AFFF">
                  <a:gamma/>
                  <a:shade val="20000"/>
                  <a:invGamma/>
                </a:srgbClr>
              </a:gs>
              <a:gs pos="50000">
                <a:srgbClr val="29AFFF"/>
              </a:gs>
              <a:gs pos="100000">
                <a:srgbClr val="29AFFF">
                  <a:gamma/>
                  <a:shade val="2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7986713" y="24225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F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The Information Company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5715000" y="4800600"/>
            <a:ext cx="1752600" cy="1295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/>
              <a:t>The Information Company  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en-US"/>
              <a:t>Web site design</a:t>
            </a:r>
          </a:p>
          <a:p>
            <a:r>
              <a:rPr lang="en-US" altLang="en-US"/>
              <a:t>Web site hosting</a:t>
            </a:r>
          </a:p>
          <a:p>
            <a:r>
              <a:rPr lang="en-US" altLang="en-US"/>
              <a:t>Payment processing</a:t>
            </a:r>
          </a:p>
          <a:p>
            <a:r>
              <a:rPr lang="en-US" altLang="en-US"/>
              <a:t>Credit control</a:t>
            </a:r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685800" y="4876800"/>
            <a:ext cx="4343400" cy="1219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5638800" y="3505200"/>
            <a:ext cx="17526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6324600" y="4038600"/>
            <a:ext cx="1752600" cy="12954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4953000" y="4191000"/>
            <a:ext cx="1752600" cy="12954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Internet Today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search engines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on line libraries, books, journals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art collections, music, concerts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commercial organisations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on-line shopping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multimedia and interactivity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online services 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newsgroups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6477000" y="4876800"/>
          <a:ext cx="2268538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Clip" r:id="rId3" imgW="1352160" imgH="934200" progId="MS_ClipArt_Gallery.2">
                  <p:embed/>
                </p:oleObj>
              </mc:Choice>
              <mc:Fallback>
                <p:oleObj name="Clip" r:id="rId3" imgW="1352160" imgH="934200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876800"/>
                        <a:ext cx="2268538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Why choose the Information Company?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6705600" cy="3505200"/>
          </a:xfrm>
        </p:spPr>
        <p:txBody>
          <a:bodyPr/>
          <a:lstStyle/>
          <a:p>
            <a:pPr algn="ctr"/>
            <a:r>
              <a:rPr lang="en-US" altLang="en-US"/>
              <a:t>Fast reliable service</a:t>
            </a:r>
          </a:p>
          <a:p>
            <a:pPr algn="ctr"/>
            <a:r>
              <a:rPr lang="en-US" altLang="en-US"/>
              <a:t> Highly skilled staff</a:t>
            </a:r>
          </a:p>
          <a:p>
            <a:pPr algn="ctr"/>
            <a:r>
              <a:rPr lang="en-US" altLang="en-US"/>
              <a:t>Multimedia specialists</a:t>
            </a:r>
          </a:p>
          <a:p>
            <a:pPr algn="ctr"/>
            <a:r>
              <a:rPr lang="en-US" altLang="en-US"/>
              <a:t>Easy to use development tools</a:t>
            </a:r>
          </a:p>
          <a:p>
            <a:pPr algn="ctr"/>
            <a:r>
              <a:rPr lang="en-US" altLang="en-US"/>
              <a:t>Satisfaction guaranteed</a:t>
            </a:r>
          </a:p>
          <a:p>
            <a:endParaRPr lang="en-US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/>
              <a:t>Internet Users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57350"/>
            <a:ext cx="5715000" cy="552450"/>
          </a:xfrm>
        </p:spPr>
        <p:txBody>
          <a:bodyPr/>
          <a:lstStyle/>
          <a:p>
            <a:r>
              <a:rPr lang="en-US" altLang="en-US" sz="2800"/>
              <a:t>doubled every year since 1990</a:t>
            </a: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>
            <p:ph type="chart" sz="half" idx="2"/>
          </p:nvPr>
        </p:nvGraphicFramePr>
        <p:xfrm>
          <a:off x="0" y="2162175"/>
          <a:ext cx="8153400" cy="469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Chart" r:id="rId3" imgW="6096361" imgH="4077182" progId="MSGraph.Chart.8">
                  <p:embed followColorScheme="full"/>
                </p:oleObj>
              </mc:Choice>
              <mc:Fallback>
                <p:oleObj name="Chart" r:id="rId3" imgW="6096361" imgH="4077182" progId="MSGraph.Chart.8">
                  <p:embed followColorScheme="full"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162175"/>
                        <a:ext cx="8153400" cy="469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Contact us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intlc">
  <a:themeElements>
    <a:clrScheme name="">
      <a:dk1>
        <a:srgbClr val="000000"/>
      </a:dk1>
      <a:lt1>
        <a:srgbClr val="FFFFFF"/>
      </a:lt1>
      <a:dk2>
        <a:srgbClr val="29AFFF"/>
      </a:dk2>
      <a:lt2>
        <a:srgbClr val="00619C"/>
      </a:lt2>
      <a:accent1>
        <a:srgbClr val="00FF00"/>
      </a:accent1>
      <a:accent2>
        <a:srgbClr val="FF7F00"/>
      </a:accent2>
      <a:accent3>
        <a:srgbClr val="FFFFFF"/>
      </a:accent3>
      <a:accent4>
        <a:srgbClr val="000000"/>
      </a:accent4>
      <a:accent5>
        <a:srgbClr val="AAFFAA"/>
      </a:accent5>
      <a:accent6>
        <a:srgbClr val="E77200"/>
      </a:accent6>
      <a:hlink>
        <a:srgbClr val="FF0000"/>
      </a:hlink>
      <a:folHlink>
        <a:srgbClr val="82D0FF"/>
      </a:folHlink>
    </a:clrScheme>
    <a:fontScheme name="intlc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ntlc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l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lc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lc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lc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lc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lc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Files\Templates\Presentation Designs\Blends.pot</Template>
  <TotalTime>0</TotalTime>
  <Pages>5</Pages>
  <Words>75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Times New Roman</vt:lpstr>
      <vt:lpstr>Monotype Sorts</vt:lpstr>
      <vt:lpstr>intlc</vt:lpstr>
      <vt:lpstr>Microsoft Clip Gallery</vt:lpstr>
      <vt:lpstr>Microsoft Graph Chart</vt:lpstr>
      <vt:lpstr>The Information Company</vt:lpstr>
      <vt:lpstr>The Information Company   </vt:lpstr>
      <vt:lpstr>The Internet Today</vt:lpstr>
      <vt:lpstr>Why choose the Information Company?</vt:lpstr>
      <vt:lpstr>Internet Users</vt:lpstr>
      <vt:lpstr>Contact us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are we now?</dc:title>
  <dc:creator>Diane Saxon</dc:creator>
  <cp:lastModifiedBy>student</cp:lastModifiedBy>
  <cp:revision>30</cp:revision>
  <cp:lastPrinted>1998-12-03T13:47:02Z</cp:lastPrinted>
  <dcterms:created xsi:type="dcterms:W3CDTF">1996-11-21T22:24:32Z</dcterms:created>
  <dcterms:modified xsi:type="dcterms:W3CDTF">2015-11-14T09:04:50Z</dcterms:modified>
</cp:coreProperties>
</file>