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>
        <p:scale>
          <a:sx n="74" d="100"/>
          <a:sy n="74" d="100"/>
        </p:scale>
        <p:origin x="-1080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30D476-E248-49BA-B08A-BD7268B825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8097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7771E-ACAE-4689-90D5-890B3BD6906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7812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97FDDC-23F5-4521-B01F-5DC862E8CA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6392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4011C8-B2C3-47E5-A59C-5BB8F0AB07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2675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0C253-FE44-492E-8D1D-B7EE47462E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3887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D97E57-6EA7-4559-9FA4-F88C98EF9A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5407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F2767-4532-4B9A-BAD1-5AFE473046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7599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384F6A-6FC5-484F-BD86-EA999575E4A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7133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F6DC81-C94E-4D2F-81E3-7D7FAB3401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7828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8E6501-5DB2-413D-AD5A-5F2ECFDBA96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4503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2791A8-5717-41C9-A86F-CC8008BF2D9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6377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7BA2F90-1557-4AF5-BC8D-B71AFFE62C7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CYBER GROUP</a:t>
            </a:r>
            <a:endParaRPr lang="en-GB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/>
          </a:p>
        </p:txBody>
      </p:sp>
      <p:pic>
        <p:nvPicPr>
          <p:cNvPr id="5124" name="Picture 4" descr="C:\WINDOWS\Application Data\Microsoft\Media Catalog\pcs_people_2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0"/>
            <a:ext cx="15494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GB" altLang="en-US"/>
          </a:p>
        </p:txBody>
      </p:sp>
      <p:pic>
        <p:nvPicPr>
          <p:cNvPr id="6148" name="Picture 4" descr="C:\Program Files\Common Files\Microsoft Shared\Clipart\cagcat50\pe01846_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819400"/>
            <a:ext cx="6864350" cy="3014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2</Words>
  <Application>Microsoft Office PowerPoint</Application>
  <PresentationFormat>On-screen Show (4:3)</PresentationFormat>
  <Paragraphs>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Times New Roman</vt:lpstr>
      <vt:lpstr>Default Design</vt:lpstr>
      <vt:lpstr>CYBER GROUP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Epiteugma</dc:creator>
  <cp:lastModifiedBy>student</cp:lastModifiedBy>
  <cp:revision>2</cp:revision>
  <dcterms:created xsi:type="dcterms:W3CDTF">1601-01-01T00:00:00Z</dcterms:created>
  <dcterms:modified xsi:type="dcterms:W3CDTF">2015-11-14T09:02:30Z</dcterms:modified>
</cp:coreProperties>
</file>