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57" r:id="rId5"/>
    <p:sldId id="259" r:id="rId6"/>
    <p:sldId id="260" r:id="rId7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18" autoAdjust="0"/>
    <p:restoredTop sz="90929"/>
  </p:normalViewPr>
  <p:slideViewPr>
    <p:cSldViewPr>
      <p:cViewPr>
        <p:scale>
          <a:sx n="81" d="100"/>
          <a:sy n="81" d="100"/>
        </p:scale>
        <p:origin x="-1116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EE2600-3385-4D9C-AAD8-0158C6B8030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28961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7D49E-760C-47D0-9657-B82199D4560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47520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5AD60F-E398-44D7-B868-6F38837191F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7099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B4544B0-F1D0-4C59-8B41-0B6D1E9BEC6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032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E4E1906-9554-448A-8760-EE02CA6D331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22644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C70F65-80D8-4458-BFFF-68CFFA8A961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21066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2C213E-4AAF-433C-BA71-36E1A62F28D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00323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E8AA5-86D8-4695-877C-40F5A9039F6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2800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19DD8-2890-40BA-A791-E922516886A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9185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140D8C-8697-4858-8149-99623606B49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68495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5AAD1C-460F-4C1E-905D-A066D294E22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6975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27CBD3-7AC4-4750-80E6-2BE6F0AFF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8485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47ABC-82F8-4394-83E7-A8C5E5009EC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33784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31443FE-C6B0-4D03-9B55-C15E13AFD401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XYZee Inc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Company Profile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2895600"/>
          </a:xfrm>
        </p:spPr>
        <p:txBody>
          <a:bodyPr/>
          <a:lstStyle/>
          <a:p>
            <a:r>
              <a:rPr lang="en-GB" altLang="en-US"/>
              <a:t>Turnover last year in excess of €1 million</a:t>
            </a:r>
          </a:p>
          <a:p>
            <a:r>
              <a:rPr lang="en-GB" altLang="en-US"/>
              <a:t>Now in five countries </a:t>
            </a:r>
          </a:p>
          <a:p>
            <a:r>
              <a:rPr lang="en-GB" altLang="en-US"/>
              <a:t>Growth targets of 20%</a:t>
            </a:r>
          </a:p>
          <a:p>
            <a:r>
              <a:rPr lang="en-GB" altLang="en-US"/>
              <a:t>Industry Award 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609600" y="6019800"/>
            <a:ext cx="5029200" cy="4572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/>
              <a:t>Company News </a:t>
            </a:r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3886200" y="4038600"/>
            <a:ext cx="1143000" cy="1752600"/>
          </a:xfrm>
          <a:prstGeom prst="curvedRightArrow">
            <a:avLst>
              <a:gd name="adj1" fmla="val 30667"/>
              <a:gd name="adj2" fmla="val 61333"/>
              <a:gd name="adj3" fmla="val 3333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Locations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GB" altLang="en-US"/>
              <a:t>Current </a:t>
            </a:r>
          </a:p>
          <a:p>
            <a:pPr lvl="1"/>
            <a:r>
              <a:rPr lang="en-GB" altLang="en-US"/>
              <a:t>Bordeaux</a:t>
            </a:r>
          </a:p>
          <a:p>
            <a:pPr lvl="1"/>
            <a:r>
              <a:rPr lang="en-GB" altLang="en-US"/>
              <a:t>Swindon</a:t>
            </a:r>
          </a:p>
          <a:p>
            <a:pPr lvl="1"/>
            <a:r>
              <a:rPr lang="en-GB" altLang="en-US"/>
              <a:t>Bruges</a:t>
            </a:r>
          </a:p>
          <a:p>
            <a:pPr lvl="1"/>
            <a:r>
              <a:rPr lang="en-GB" altLang="en-US"/>
              <a:t>Cologne</a:t>
            </a:r>
          </a:p>
          <a:p>
            <a:pPr lvl="1"/>
            <a:r>
              <a:rPr lang="en-GB" altLang="en-US"/>
              <a:t>Edinburgh</a:t>
            </a:r>
          </a:p>
          <a:p>
            <a:pPr lvl="1"/>
            <a:endParaRPr lang="en-GB" alt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GB" altLang="en-US"/>
              <a:t>Planned</a:t>
            </a:r>
          </a:p>
          <a:p>
            <a:pPr lvl="1"/>
            <a:r>
              <a:rPr lang="en-GB" altLang="en-US"/>
              <a:t>Cheltenham</a:t>
            </a:r>
          </a:p>
          <a:p>
            <a:pPr lvl="1"/>
            <a:r>
              <a:rPr lang="en-GB" altLang="en-US"/>
              <a:t>Dublin</a:t>
            </a:r>
          </a:p>
          <a:p>
            <a:pPr lvl="1"/>
            <a:r>
              <a:rPr lang="en-GB" altLang="en-US"/>
              <a:t>Nice</a:t>
            </a:r>
          </a:p>
          <a:p>
            <a:pPr lvl="1"/>
            <a:r>
              <a:rPr lang="en-GB" altLang="en-US"/>
              <a:t>Geneva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Expansion Plans</a:t>
            </a:r>
          </a:p>
        </p:txBody>
      </p:sp>
      <p:sp>
        <p:nvSpPr>
          <p:cNvPr id="3076" name="Rectangle 4"/>
          <p:cNvSpPr>
            <a:spLocks noGrp="1" noChangeArrowheads="1" noTextEdit="1"/>
          </p:cNvSpPr>
          <p:nvPr>
            <p:ph type="tbl" idx="1"/>
          </p:nvPr>
        </p:nvSpPr>
        <p:spPr/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XYZee Inc</a:t>
            </a:r>
          </a:p>
        </p:txBody>
      </p:sp>
      <p:graphicFrame>
        <p:nvGraphicFramePr>
          <p:cNvPr id="6147" name="Object 3"/>
          <p:cNvGraphicFramePr>
            <a:graphicFrameLocks noGrp="1" noChangeAspect="1"/>
          </p:cNvGraphicFramePr>
          <p:nvPr>
            <p:ph type="dgm" idx="1"/>
          </p:nvPr>
        </p:nvGraphicFramePr>
        <p:xfrm>
          <a:off x="690563" y="2522538"/>
          <a:ext cx="7762875" cy="303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Organization Chart" r:id="rId3" imgW="7740360" imgH="3022560" progId="OrgPlusWOPX.4">
                  <p:embed followColorScheme="full"/>
                </p:oleObj>
              </mc:Choice>
              <mc:Fallback>
                <p:oleObj name="Organization Chart" r:id="rId3" imgW="7740360" imgH="3022560" progId="OrgPlusWOPX.4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563" y="2522538"/>
                        <a:ext cx="7762875" cy="303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Growth patterns </a:t>
            </a:r>
          </a:p>
        </p:txBody>
      </p:sp>
      <p:pic>
        <p:nvPicPr>
          <p:cNvPr id="7174" name="Picture 6" descr="C:\Program Files\Common Files\Microsoft Shared\Clipart\cagcat50\bd04972_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913" y="2332038"/>
            <a:ext cx="2924175" cy="219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D:\diane\Ecdl\Sample tests\Module 6\Sample.pot</Template>
  <TotalTime>53</TotalTime>
  <Words>44</Words>
  <Application>Microsoft Office PowerPoint</Application>
  <PresentationFormat>On-screen Show (4:3)</PresentationFormat>
  <Paragraphs>22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Default Design</vt:lpstr>
      <vt:lpstr>Organization Chart</vt:lpstr>
      <vt:lpstr>XYZee Inc</vt:lpstr>
      <vt:lpstr>Company Profile</vt:lpstr>
      <vt:lpstr>Locations </vt:lpstr>
      <vt:lpstr>Expansion Plans</vt:lpstr>
      <vt:lpstr>XYZee Inc</vt:lpstr>
      <vt:lpstr>Growth patterns </vt:lpstr>
    </vt:vector>
  </TitlesOfParts>
  <Company>City College Manchester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XYZee Inc</dc:title>
  <dc:creator>Diane Saxon</dc:creator>
  <cp:lastModifiedBy>student</cp:lastModifiedBy>
  <cp:revision>8</cp:revision>
  <dcterms:created xsi:type="dcterms:W3CDTF">2003-09-25T13:35:44Z</dcterms:created>
  <dcterms:modified xsi:type="dcterms:W3CDTF">2015-11-14T09:12:22Z</dcterms:modified>
</cp:coreProperties>
</file>