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74" d="100"/>
          <a:sy n="74" d="100"/>
        </p:scale>
        <p:origin x="-1080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B98B6-AD69-46EF-8C4D-3AD249ECDA8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0944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7F029-EFFD-4971-8864-D10BBBBA4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7706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E17F9-27CA-4F25-8AAB-50D0A7947D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7111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4A3A5-2A3F-4C2E-94DF-7EC26BF1D62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87864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137D0-FFCB-476A-84CD-01ECA708385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3606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BAECF-80BF-4061-97D4-BFD35B90AFD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7387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CD6946-002A-4C03-822C-C2BE85626C9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89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868C4-79B5-4652-8759-1CD2A06FB1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4811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EE6DE-64B4-4854-832D-46CF5329CEA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4254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BFCE88-D359-4EE1-A69E-8CDA01862AD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005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BB4B4-EAD8-4084-9ECC-6538E345546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6963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088367-11C2-4346-B195-3994A2D5FF2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GB" altLang="en-US"/>
              <a:t>Banc de Genoa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Banc de Genoa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/>
              <a:t>Online services</a:t>
            </a:r>
          </a:p>
          <a:p>
            <a:r>
              <a:rPr lang="en-GB" altLang="en-US"/>
              <a:t>Share dealing</a:t>
            </a:r>
          </a:p>
          <a:p>
            <a:r>
              <a:rPr lang="en-GB" altLang="en-US"/>
              <a:t>Off shore holdings</a:t>
            </a:r>
          </a:p>
          <a:p>
            <a:r>
              <a:rPr lang="en-GB" altLang="en-US"/>
              <a:t>Confidentiality guaranteed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Times New Roman</vt:lpstr>
      <vt:lpstr>Default Design</vt:lpstr>
      <vt:lpstr>Banc de Genoa</vt:lpstr>
      <vt:lpstr>Banc de Genoa</vt:lpstr>
    </vt:vector>
  </TitlesOfParts>
  <Company>City College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Banc de Genoa</dc:title>
  <dc:creator>Diane Saxon</dc:creator>
  <cp:lastModifiedBy>student</cp:lastModifiedBy>
  <cp:revision>1</cp:revision>
  <dcterms:created xsi:type="dcterms:W3CDTF">2003-09-25T13:10:17Z</dcterms:created>
  <dcterms:modified xsi:type="dcterms:W3CDTF">2015-11-14T09:02:51Z</dcterms:modified>
</cp:coreProperties>
</file>